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43" r:id="rId1"/>
  </p:sldMasterIdLst>
  <p:notesMasterIdLst>
    <p:notesMasterId r:id="rId16"/>
  </p:notesMasterIdLst>
  <p:sldIdLst>
    <p:sldId id="256" r:id="rId2"/>
    <p:sldId id="257" r:id="rId3"/>
    <p:sldId id="258" r:id="rId4"/>
    <p:sldId id="269" r:id="rId5"/>
    <p:sldId id="259" r:id="rId6"/>
    <p:sldId id="260" r:id="rId7"/>
    <p:sldId id="261" r:id="rId8"/>
    <p:sldId id="264" r:id="rId9"/>
    <p:sldId id="262" r:id="rId10"/>
    <p:sldId id="271" r:id="rId11"/>
    <p:sldId id="270" r:id="rId12"/>
    <p:sldId id="268" r:id="rId13"/>
    <p:sldId id="266" r:id="rId14"/>
    <p:sldId id="267" r:id="rId15"/>
  </p:sldIdLst>
  <p:sldSz cx="9144000" cy="5143500" type="screen16x9"/>
  <p:notesSz cx="7010400" cy="9296400"/>
  <p:embeddedFontLst>
    <p:embeddedFont>
      <p:font typeface="Century Gothic" panose="020B0502020202020204" pitchFamily="34" charset="0"/>
      <p:regular r:id="rId17"/>
      <p:bold r:id="rId18"/>
      <p:italic r:id="rId19"/>
      <p:boldItalic r:id="rId20"/>
    </p:embeddedFont>
    <p:embeddedFont>
      <p:font typeface="Wingdings 3" panose="05040102010807070707" pitchFamily="18" charset="2"/>
      <p:regular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23" autoAdjust="0"/>
    <p:restoredTop sz="75181" autoAdjust="0"/>
  </p:normalViewPr>
  <p:slideViewPr>
    <p:cSldViewPr snapToGrid="0">
      <p:cViewPr varScale="1">
        <p:scale>
          <a:sx n="128" d="100"/>
          <a:sy n="128" d="100"/>
        </p:scale>
        <p:origin x="732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62" tIns="93162" rIns="93162" bIns="93162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/>
              <a:t>Ria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Girisha</a:t>
            </a:r>
          </a:p>
        </p:txBody>
      </p:sp>
    </p:spTree>
    <p:extLst>
      <p:ext uri="{BB962C8B-B14F-4D97-AF65-F5344CB8AC3E}">
        <p14:creationId xmlns:p14="http://schemas.microsoft.com/office/powerpoint/2010/main" val="2844722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Riya</a:t>
            </a:r>
          </a:p>
        </p:txBody>
      </p:sp>
    </p:spTree>
    <p:extLst>
      <p:ext uri="{BB962C8B-B14F-4D97-AF65-F5344CB8AC3E}">
        <p14:creationId xmlns:p14="http://schemas.microsoft.com/office/powerpoint/2010/main" val="32670355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Riya</a:t>
            </a:r>
          </a:p>
        </p:txBody>
      </p:sp>
    </p:spTree>
    <p:extLst>
      <p:ext uri="{BB962C8B-B14F-4D97-AF65-F5344CB8AC3E}">
        <p14:creationId xmlns:p14="http://schemas.microsoft.com/office/powerpoint/2010/main" val="2714497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190bd8a5ba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190bd8a5ba_0_4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Zoey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b19b403e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b19b403e4_0_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Saumya</a:t>
            </a:r>
          </a:p>
          <a:p>
            <a:pPr marL="0" indent="0">
              <a:buNone/>
            </a:pPr>
            <a:r>
              <a:rPr lang="en-US" dirty="0"/>
              <a:t>Here are some pictures we captured during our season with some fun moments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190bd8a5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190bd8a5ba_0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Saanvi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190bd8a5b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190bd8a5ba_0_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Saanvi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Saanvi</a:t>
            </a:r>
          </a:p>
        </p:txBody>
      </p:sp>
    </p:spTree>
    <p:extLst>
      <p:ext uri="{BB962C8B-B14F-4D97-AF65-F5344CB8AC3E}">
        <p14:creationId xmlns:p14="http://schemas.microsoft.com/office/powerpoint/2010/main" val="2279141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190bd8a5b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190bd8a5ba_0_1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Zoey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190bd8a5b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190bd8a5ba_0_1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/>
              <a:t>Shaivi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190bd8a5b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190bd8a5ba_0_2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Saumya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190bd8a5b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190bd8a5ba_0_3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Saumya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b17af64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1b17af6465_0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Saumya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1910" y="1885950"/>
            <a:ext cx="6686549" cy="1697086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1910" y="3583035"/>
            <a:ext cx="6686549" cy="844712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EE87-EBD5-4F12-A48A-63ACA297AC8F}" type="datetimeFigureOut">
              <a:rPr lang="en-US" smtClean="0"/>
              <a:t>10/24/2025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3242858"/>
            <a:ext cx="1308489" cy="583942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339715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8648186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57200"/>
            <a:ext cx="6686549" cy="233778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10/24/2025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3101659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56259" y="2628900"/>
            <a:ext cx="5652416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10/24/2025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4" name="TextBox 13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9149690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828800"/>
            <a:ext cx="6686550" cy="2043634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10/24/2025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0317827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10/24/2025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7" name="TextBox 16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7557847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70555"/>
            <a:ext cx="6686549" cy="2160015"/>
          </a:xfrm>
        </p:spPr>
        <p:txBody>
          <a:bodyPr anchor="ctr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10/24/2025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704823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10/24/2025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327098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1109" y="470554"/>
            <a:ext cx="1655701" cy="3962863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1909" y="470554"/>
            <a:ext cx="4857750" cy="39628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10/24/2025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9916457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5374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1909" y="1600200"/>
            <a:ext cx="6686550" cy="28332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10/24/2025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845073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544063"/>
            <a:ext cx="6686549" cy="1101600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2647597"/>
            <a:ext cx="6686549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10/24/2025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187446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1909" y="1600200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93060" y="1594666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10/24/2025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6817223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530" y="1479527"/>
            <a:ext cx="299454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1909" y="1911725"/>
            <a:ext cx="3257170" cy="251554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29972" y="1477106"/>
            <a:ext cx="299925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5218" y="1909304"/>
            <a:ext cx="3254006" cy="251554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10/24/2025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8112081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10/24/2025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861790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10/24/2025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9581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34566"/>
            <a:ext cx="2628899" cy="732234"/>
          </a:xfrm>
        </p:spPr>
        <p:txBody>
          <a:bodyPr anchor="b"/>
          <a:lstStyle>
            <a:lvl1pPr algn="l">
              <a:defRPr sz="15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259" y="334567"/>
            <a:ext cx="3886200" cy="4061222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1198960"/>
            <a:ext cx="2628899" cy="319682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10/24/2025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2522980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600450"/>
            <a:ext cx="668655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1909" y="476224"/>
            <a:ext cx="6686550" cy="2891228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4025504"/>
            <a:ext cx="6686550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10/24/2025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3870836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171450"/>
            <a:ext cx="2138637" cy="4978971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0416" y="-589"/>
            <a:ext cx="1767506" cy="514052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09" y="1600200"/>
            <a:ext cx="668655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1210" y="4597828"/>
            <a:ext cx="859712" cy="2777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8CD5-6C1E-4009-B41F-6DF62E31D3BE}" type="datetimeFigureOut">
              <a:rPr lang="en-US" smtClean="0"/>
              <a:pPr/>
              <a:t>10/24/2025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1910" y="4601856"/>
            <a:ext cx="571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98860" y="590837"/>
            <a:ext cx="5848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rgbClr val="FE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52016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  <p:sldLayoutId id="2147483856" r:id="rId13"/>
    <p:sldLayoutId id="2147483857" r:id="rId14"/>
    <p:sldLayoutId id="2147483858" r:id="rId15"/>
    <p:sldLayoutId id="2147483859" r:id="rId16"/>
    <p:sldLayoutId id="2147483860" r:id="rId1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475508" y="6933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Robot Design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Team: @Rising Stars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No : 66782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28320" y="3583035"/>
            <a:ext cx="8100139" cy="8447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40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5200" dirty="0">
                <a:solidFill>
                  <a:schemeClr val="dk1"/>
                </a:solidFill>
              </a:rPr>
              <a:t>Lego League 2025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5200" dirty="0">
                <a:solidFill>
                  <a:schemeClr val="dk1"/>
                </a:solidFill>
              </a:rPr>
              <a:t>Theme: </a:t>
            </a:r>
            <a:r>
              <a:rPr lang="en-US" sz="5200" dirty="0">
                <a:solidFill>
                  <a:schemeClr val="dk1"/>
                </a:solidFill>
              </a:rPr>
              <a:t>Unearthed</a:t>
            </a:r>
            <a:endParaRPr sz="52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4BA65-57E5-2F81-4FFD-467CC408B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Design of Robot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C57F36-C81D-B69C-F85C-246C8C735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800" y="1132505"/>
            <a:ext cx="2537500" cy="19031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21DDBB-95C1-9E7B-2D20-3E17A9170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1355" y="3035630"/>
            <a:ext cx="2442038" cy="18315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436C8B-CE7A-2F7C-69AF-4C379FA13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781" y="1047254"/>
            <a:ext cx="2651168" cy="198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95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6213-AA98-880D-A0E2-00CA27FB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Attachments Developed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7D9656-FEF9-7292-B488-4FCEBD1C2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983" y="1733360"/>
            <a:ext cx="4025054" cy="3018790"/>
          </a:xfrm>
          <a:prstGeom prst="rect">
            <a:avLst/>
          </a:prstGeom>
        </p:spPr>
      </p:pic>
      <p:sp>
        <p:nvSpPr>
          <p:cNvPr id="6" name="Google Shape;116;p22">
            <a:extLst>
              <a:ext uri="{FF2B5EF4-FFF2-40B4-BE49-F238E27FC236}">
                <a16:creationId xmlns:a16="http://schemas.microsoft.com/office/drawing/2014/main" id="{9FEF04B7-5CAE-8232-4214-F9BA915E16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969504"/>
            <a:ext cx="6737621" cy="6779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 dirty="0"/>
              <a:t>It’s easy to add attachments on left and right side of front of robot. 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 dirty="0"/>
              <a:t>We also made several simple attachments for missions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5157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6ED82-88EB-BCD8-ED6C-33852FB98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Sample Reusable Routines(</a:t>
            </a:r>
            <a:r>
              <a:rPr lang="en-US" dirty="0" err="1"/>
              <a:t>Myblocks</a:t>
            </a:r>
            <a:r>
              <a:rPr lang="en-US" dirty="0"/>
              <a:t>) developed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68573-E4E9-59A8-9BFF-77770C2C6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Move Straight Accurately </a:t>
            </a:r>
          </a:p>
          <a:p>
            <a:r>
              <a:rPr lang="en-US" sz="2400" dirty="0"/>
              <a:t>Move Left</a:t>
            </a:r>
          </a:p>
          <a:p>
            <a:r>
              <a:rPr lang="en-US" sz="2400" dirty="0"/>
              <a:t>Move Right</a:t>
            </a:r>
          </a:p>
          <a:p>
            <a:r>
              <a:rPr lang="en-US" sz="2400" dirty="0"/>
              <a:t>Move Reverse</a:t>
            </a:r>
          </a:p>
          <a:p>
            <a:r>
              <a:rPr lang="en-US" sz="2400" dirty="0"/>
              <a:t>Move Right Arm</a:t>
            </a:r>
          </a:p>
          <a:p>
            <a:r>
              <a:rPr lang="en-US" sz="2400" dirty="0"/>
              <a:t>Move Left Arm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840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 and Enjoy</a:t>
            </a:r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We took turns and shared workload and experience.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Team had 7 girls and we became good friends and had lot of fun during break time.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We got better at programming and learned to use Gyro for more accurate movements.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At times robot did not work as programmed and broke models and seeing it fail was funny.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We had so much fun during field trip at Nelson Leges Quarry park.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We discovered new and creative ways to solve missions and really enjoyed it.</a:t>
            </a:r>
            <a:endParaRPr sz="2800" dirty="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6E7752-D7E7-A73B-748E-76478FDE5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Members</a:t>
            </a:r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869639" y="1260963"/>
            <a:ext cx="796266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Name				 	 Age</a:t>
            </a:r>
            <a:endParaRPr sz="2800" b="1" dirty="0"/>
          </a:p>
          <a:p>
            <a:pPr marL="0" indent="0">
              <a:buNone/>
            </a:pPr>
            <a:r>
              <a:rPr lang="en-US" sz="2800" dirty="0"/>
              <a:t>Riona Panda			10</a:t>
            </a:r>
          </a:p>
          <a:p>
            <a:pPr marL="0" indent="0">
              <a:buNone/>
            </a:pPr>
            <a:r>
              <a:rPr lang="en-US" sz="2800" dirty="0"/>
              <a:t>Zoey  Jain			    11</a:t>
            </a:r>
          </a:p>
          <a:p>
            <a:pPr marL="0" indent="0">
              <a:buNone/>
            </a:pPr>
            <a:r>
              <a:rPr lang="en-US" sz="2800" dirty="0"/>
              <a:t>Shaivi Aggarwal   	 11</a:t>
            </a:r>
          </a:p>
          <a:p>
            <a:pPr marL="0" indent="0">
              <a:buNone/>
            </a:pPr>
            <a:r>
              <a:rPr lang="en-US" sz="2800" dirty="0"/>
              <a:t>Saanvi Loomba		 11</a:t>
            </a:r>
            <a:endParaRPr lang="en-US" sz="28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Saumya Loomba	 11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Girisha Gupta	        11</a:t>
            </a:r>
            <a:endParaRPr sz="28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2800" dirty="0"/>
              <a:t>Riya Patil			        12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 Strategy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Took mission board print out and marked on those sheets to find  missions and path required.</a:t>
            </a:r>
          </a:p>
          <a:p>
            <a:r>
              <a:rPr lang="en-US" sz="2800" dirty="0"/>
              <a:t>Tried missions with hand.</a:t>
            </a:r>
          </a:p>
          <a:p>
            <a:r>
              <a:rPr lang="en-US" sz="2800" dirty="0"/>
              <a:t>Tried individual missions first and then combined them to optimize runs and time.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Tried various combinations to maximize score.</a:t>
            </a:r>
          </a:p>
          <a:p>
            <a:r>
              <a:rPr lang="en-US" sz="2800" dirty="0"/>
              <a:t> Picked ones that can be completed in 2.5 minutes and gives maximum score.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sz="28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8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0571F-2C8E-5A67-B9C9-5530531C3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Mission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90E0D-ABE3-9ECE-BD73-8692D6BAB2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97DC13-DF2D-D2C2-94F8-C82929772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891" y="1565093"/>
            <a:ext cx="3641208" cy="22361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DF5808-263A-DF99-412F-67CE330C9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900" y="1565093"/>
            <a:ext cx="3726101" cy="223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73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 Used</a:t>
            </a: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Spike Prime Lessons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Online FLL Tutorials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Online research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Talked to other team coaches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Lego Studio 2.0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Lego robot design and team guides</a:t>
            </a:r>
            <a:endParaRPr sz="28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2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 building</a:t>
            </a: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Did basic programs to move straight, turn, use sensors and motors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Created Pseudo code with paper and pencils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Shared and improved 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Distributed work in two groups to get things done faster</a:t>
            </a:r>
          </a:p>
          <a:p>
            <a:r>
              <a:rPr lang="en-US" sz="2400" dirty="0"/>
              <a:t>Learned coding with Gyro to improve accuracy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Created reusable code blocks for different missions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Robot Design</a:t>
            </a:r>
            <a:endParaRPr dirty="0"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311700" y="1503679"/>
            <a:ext cx="8161740" cy="30651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Reviewed mission board and various missions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Tried 3 different designs before picking final version.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Used Engineering Design Process to iterate and improve.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Combined  learnings from last season and 3 earlier designs to design selected design.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Tried many  runs to make small incremental  improvements.</a:t>
            </a:r>
            <a:endParaRPr sz="28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8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" name="Google Shape;102;p20">
            <a:extLst>
              <a:ext uri="{FF2B5EF4-FFF2-40B4-BE49-F238E27FC236}">
                <a16:creationId xmlns:a16="http://schemas.microsoft.com/office/drawing/2014/main" id="{919864BA-B636-6524-D342-F4CEA2C7BFC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7893" y="101599"/>
            <a:ext cx="1551094" cy="1402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Iterate and learn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370D6C-3914-CE48-D827-A38053FC8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853" y="3087131"/>
            <a:ext cx="2602025" cy="19756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E306E8-CF7F-B10E-3EF0-51D930137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769" y="3391004"/>
            <a:ext cx="2553472" cy="15600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16B5C3-37E1-A12D-4DBC-A74ACCC68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769" y="1092065"/>
            <a:ext cx="2489312" cy="2064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F45409-DDFE-7230-9F00-1DD8EA4AB3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0853" y="1102259"/>
            <a:ext cx="2602025" cy="1860182"/>
          </a:xfrm>
          <a:prstGeom prst="rect">
            <a:avLst/>
          </a:prstGeom>
        </p:spPr>
      </p:pic>
      <p:sp>
        <p:nvSpPr>
          <p:cNvPr id="8" name="Arrow: Circular 7">
            <a:extLst>
              <a:ext uri="{FF2B5EF4-FFF2-40B4-BE49-F238E27FC236}">
                <a16:creationId xmlns:a16="http://schemas.microsoft.com/office/drawing/2014/main" id="{9278B1D2-B582-A015-E50A-10107370517F}"/>
              </a:ext>
            </a:extLst>
          </p:cNvPr>
          <p:cNvSpPr/>
          <p:nvPr/>
        </p:nvSpPr>
        <p:spPr>
          <a:xfrm>
            <a:off x="3996266" y="2221653"/>
            <a:ext cx="1158240" cy="93472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577253"/>
              <a:gd name="adj5" fmla="val 12500"/>
            </a:avLst>
          </a:prstGeom>
          <a:blipFill>
            <a:blip r:embed="rId7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5E12EE-5A2A-678F-B353-7262FCE0893A}"/>
              </a:ext>
            </a:extLst>
          </p:cNvPr>
          <p:cNvSpPr txBox="1"/>
          <p:nvPr/>
        </p:nvSpPr>
        <p:spPr>
          <a:xfrm>
            <a:off x="5289599" y="3674038"/>
            <a:ext cx="5554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First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4A6C7F-FBAF-B179-9B6F-EADF1327A481}"/>
              </a:ext>
            </a:extLst>
          </p:cNvPr>
          <p:cNvSpPr txBox="1"/>
          <p:nvPr/>
        </p:nvSpPr>
        <p:spPr>
          <a:xfrm>
            <a:off x="3764375" y="3620142"/>
            <a:ext cx="7195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Second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491000-0838-113B-9885-81385AB991C2}"/>
              </a:ext>
            </a:extLst>
          </p:cNvPr>
          <p:cNvSpPr txBox="1"/>
          <p:nvPr/>
        </p:nvSpPr>
        <p:spPr>
          <a:xfrm>
            <a:off x="3691469" y="1977380"/>
            <a:ext cx="5554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Third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989B3D-C1BD-F381-E550-081C1C4A32BA}"/>
              </a:ext>
            </a:extLst>
          </p:cNvPr>
          <p:cNvSpPr txBox="1"/>
          <p:nvPr/>
        </p:nvSpPr>
        <p:spPr>
          <a:xfrm>
            <a:off x="5168051" y="1967737"/>
            <a:ext cx="6908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Current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"/>
              <a:t>Robot Design</a:t>
            </a:r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Box design with flat frames on all sides for easy and modular attachments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4 Motors</a:t>
            </a:r>
            <a:endParaRPr sz="28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2800" dirty="0"/>
              <a:t>2 for Wheels</a:t>
            </a:r>
            <a:endParaRPr sz="28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2800" dirty="0"/>
              <a:t>2 for attachments</a:t>
            </a:r>
          </a:p>
          <a:p>
            <a:r>
              <a:rPr lang="en-US" sz="2950" dirty="0"/>
              <a:t>More powerful motors for attachments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2 rubber wheels to reduce slips and more accuracy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800" dirty="0"/>
              <a:t>1 caster wheels with steel ball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Charge port accessible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2 Color sensors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sz="28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5724</TotalTime>
  <Words>486</Words>
  <Application>Microsoft Office PowerPoint</Application>
  <PresentationFormat>On-screen Show (16:9)</PresentationFormat>
  <Paragraphs>97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Wingdings 3</vt:lpstr>
      <vt:lpstr>Century Gothic</vt:lpstr>
      <vt:lpstr>Arial</vt:lpstr>
      <vt:lpstr>Wisp</vt:lpstr>
      <vt:lpstr>    Robot Design       Team: @Rising Stars Team No : 66782 </vt:lpstr>
      <vt:lpstr>Team Members</vt:lpstr>
      <vt:lpstr>Mission Strategy</vt:lpstr>
      <vt:lpstr>Mission Strategy</vt:lpstr>
      <vt:lpstr>Resources Used</vt:lpstr>
      <vt:lpstr>Skill building</vt:lpstr>
      <vt:lpstr>Robot Design</vt:lpstr>
      <vt:lpstr>Iterate and learn</vt:lpstr>
      <vt:lpstr>Robot Design</vt:lpstr>
      <vt:lpstr>Selected Design of Robot</vt:lpstr>
      <vt:lpstr>Attachments Developed </vt:lpstr>
      <vt:lpstr>Sample Reusable Routines(Myblocks) developed</vt:lpstr>
      <vt:lpstr>Share and Enjoy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vikas loomba</cp:lastModifiedBy>
  <cp:revision>16</cp:revision>
  <cp:lastPrinted>2025-10-24T18:58:16Z</cp:lastPrinted>
  <dcterms:modified xsi:type="dcterms:W3CDTF">2025-10-24T19:01:05Z</dcterms:modified>
</cp:coreProperties>
</file>